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2" d="100"/>
          <a:sy n="52" d="100"/>
        </p:scale>
        <p:origin x="751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D2CD3-9B3E-48F4-98FD-E62A40D4D4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6AE8FF-130B-471E-92CE-7574517431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070F33-9229-4640-8585-EB56D1DF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37EA-971C-43A7-B5A1-85E098528A24}" type="datetimeFigureOut">
              <a:rPr lang="en-SG" smtClean="0"/>
              <a:t>20/3/2021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8CB12-DBA0-4FA1-B266-47BFDD688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8DE84-12A0-4F1C-9603-9AD893899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A908D-E1F9-4224-AECE-849808E89C7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32677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2ABE0-6049-4FA6-9E7A-40FB75052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CE6C9D-3424-4C0B-8BCF-2EEBE51587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441878-02A2-419C-80C6-D77A4BA54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37EA-971C-43A7-B5A1-85E098528A24}" type="datetimeFigureOut">
              <a:rPr lang="en-SG" smtClean="0"/>
              <a:t>20/3/2021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C5883B-85D3-4BDA-AF68-0FAA5818A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6DF238-7DB2-4F23-BBA0-F6844E66A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A908D-E1F9-4224-AECE-849808E89C7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2403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ED3176-87A9-455F-8DFD-85430B1066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3C7CB9-A4A0-4FDF-BDF1-BAB0369F56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FC4F82-105A-4283-B7BF-9E6482D9D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37EA-971C-43A7-B5A1-85E098528A24}" type="datetimeFigureOut">
              <a:rPr lang="en-SG" smtClean="0"/>
              <a:t>20/3/2021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7A7E0-1BF5-460B-801F-45B367646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9C0E3F-2A73-48EB-BE38-0452DED1F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A908D-E1F9-4224-AECE-849808E89C7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40633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5A3E6-79A6-45FF-BC52-398370D8D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66507-3EA7-48BE-8B08-334F6AB62A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860E14-4D0D-48FA-A2F7-F29E30D2B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37EA-971C-43A7-B5A1-85E098528A24}" type="datetimeFigureOut">
              <a:rPr lang="en-SG" smtClean="0"/>
              <a:t>20/3/2021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D7D95-E20E-4097-95A8-87E4D9BD9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79F450-DAB8-4EDA-9626-5788AC96E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A908D-E1F9-4224-AECE-849808E89C7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93778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A7294-94F8-4CB9-91AB-767E89F35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7BF830-FEBE-4DE4-B5E1-4B0FC9D58A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C2FD52-8DE8-44C6-8898-0AFC4B6F6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37EA-971C-43A7-B5A1-85E098528A24}" type="datetimeFigureOut">
              <a:rPr lang="en-SG" smtClean="0"/>
              <a:t>20/3/2021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1A679E-E87B-469F-9F3D-9D060D9AB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E57FEC-3682-46DA-9376-B51EF3D55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A908D-E1F9-4224-AECE-849808E89C7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54839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2CD1D-30F7-4A61-8484-2E85330FB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FE2D4-5D43-4F03-B7EF-5E70C02FA8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23877-2E42-4912-BAA5-9897E702F7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C7007F-6809-4593-8C9D-91D73F9BD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37EA-971C-43A7-B5A1-85E098528A24}" type="datetimeFigureOut">
              <a:rPr lang="en-SG" smtClean="0"/>
              <a:t>20/3/2021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94C5EF-0B1E-477E-9EB3-D85049A6B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FD90E8-CA59-4862-AE02-9988448B0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A908D-E1F9-4224-AECE-849808E89C7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22237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A9D6D-D85E-4DFE-B717-649B1BCDB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507F69-760D-47B1-BF7F-93AFE2399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5C3E18-AC36-4069-8E83-0E8448003E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20CA7A-F35D-4B67-8601-CCBF15CA87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99F070-BC1D-4D6D-B2C8-8039D316EF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33855A-29A1-4D43-97D6-271E0587A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37EA-971C-43A7-B5A1-85E098528A24}" type="datetimeFigureOut">
              <a:rPr lang="en-SG" smtClean="0"/>
              <a:t>20/3/2021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09F3E3-3C3E-47AF-8C14-86EA0A4A8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70977F-556D-4993-A89A-117F5B700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A908D-E1F9-4224-AECE-849808E89C7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26763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3C320-4E8D-4F93-935C-C4332488C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8EC5EA-2049-448A-BED7-BAF23361D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37EA-971C-43A7-B5A1-85E098528A24}" type="datetimeFigureOut">
              <a:rPr lang="en-SG" smtClean="0"/>
              <a:t>20/3/2021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7E76DE-0A57-483E-871F-EF763F9E0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1D26F-75D8-4027-B353-0AE039660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A908D-E1F9-4224-AECE-849808E89C7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20334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03404F-9231-4707-8A14-8403C6DD9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37EA-971C-43A7-B5A1-85E098528A24}" type="datetimeFigureOut">
              <a:rPr lang="en-SG" smtClean="0"/>
              <a:t>20/3/2021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386A86-AFC9-4E3A-80ED-4910CDBE8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DC90B2-F9F0-4930-84EA-9018C923E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A908D-E1F9-4224-AECE-849808E89C7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69770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ADB87-93DA-43E2-8902-85F9403B0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EF0AA-D893-47CB-9192-62DA8DEFCE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C2EFAB-6F2E-4201-9056-887FC1F828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DC52FA-2AAC-4F82-9D39-C01BED1ED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37EA-971C-43A7-B5A1-85E098528A24}" type="datetimeFigureOut">
              <a:rPr lang="en-SG" smtClean="0"/>
              <a:t>20/3/2021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80DC63-7942-4F75-99F0-B1B617795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752417-7CFC-4AF3-9F8B-0A34229C7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A908D-E1F9-4224-AECE-849808E89C7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15637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8FC4E-4E41-41CD-A728-293B083DA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8A8438-0774-410B-BA85-3A802529A9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17A043-E16B-44A7-A006-EB8A11F22B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AD51B0-559E-4073-8915-7EEBE328D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37EA-971C-43A7-B5A1-85E098528A24}" type="datetimeFigureOut">
              <a:rPr lang="en-SG" smtClean="0"/>
              <a:t>20/3/2021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96E4EB-679E-4897-97FE-0938A0575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73E1CB-6852-447A-80FE-BC5DAA8A0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A908D-E1F9-4224-AECE-849808E89C7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77295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115F96-D2D4-4A5B-9B67-41950E057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DD137-1803-4250-84B4-0F20D6858F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41FA5-7228-4839-B639-7D9914DD22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EF37EA-971C-43A7-B5A1-85E098528A24}" type="datetimeFigureOut">
              <a:rPr lang="en-SG" smtClean="0"/>
              <a:t>20/3/2021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10BD2-6CBC-4F4F-A00C-859F6D1A4C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8676B-FF1A-4912-BA33-2A6BCEF3EF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4A908D-E1F9-4224-AECE-849808E89C7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45373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F947E-D8A2-4BFB-A6EC-382B5E3D3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FF"/>
                </a:solidFill>
              </a:rPr>
              <a:t>NS Assignment 1 DEMO</a:t>
            </a:r>
            <a:endParaRPr lang="en-SG" b="1" dirty="0">
              <a:solidFill>
                <a:srgbClr val="0000FF"/>
              </a:solidFill>
            </a:endParaRPr>
          </a:p>
        </p:txBody>
      </p:sp>
      <p:pic>
        <p:nvPicPr>
          <p:cNvPr id="9" name="Content Placeholder 8" descr="A picture containing text, electronics, screenshot, display&#10;&#10;Description automatically generated">
            <a:extLst>
              <a:ext uri="{FF2B5EF4-FFF2-40B4-BE49-F238E27FC236}">
                <a16:creationId xmlns:a16="http://schemas.microsoft.com/office/drawing/2014/main" id="{2917723B-BE1E-4902-AFDD-7C62FDD61E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792" y="1825625"/>
            <a:ext cx="8490415" cy="4351338"/>
          </a:xfrm>
        </p:spPr>
      </p:pic>
    </p:spTree>
    <p:extLst>
      <p:ext uri="{BB962C8B-B14F-4D97-AF65-F5344CB8AC3E}">
        <p14:creationId xmlns:p14="http://schemas.microsoft.com/office/powerpoint/2010/main" val="1246104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4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NS Assignment 1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Srivalli Korukondabhattar</dc:creator>
  <cp:lastModifiedBy>Srivalli Korukondabhattar</cp:lastModifiedBy>
  <cp:revision>2</cp:revision>
  <dcterms:created xsi:type="dcterms:W3CDTF">2021-03-20T01:29:40Z</dcterms:created>
  <dcterms:modified xsi:type="dcterms:W3CDTF">2021-03-20T01:44:35Z</dcterms:modified>
</cp:coreProperties>
</file>

<file path=docProps/thumbnail.jpeg>
</file>